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3530A-9F24-4969-A51A-5D9297DDF74B}" v="6" dt="2024-07-16T10:04:31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átia Mansur" userId="e4c6ac649978c436" providerId="LiveId" clId="{D883530A-9F24-4969-A51A-5D9297DDF74B}"/>
    <pc:docChg chg="modSld">
      <pc:chgData name="Kátia Mansur" userId="e4c6ac649978c436" providerId="LiveId" clId="{D883530A-9F24-4969-A51A-5D9297DDF74B}" dt="2024-07-16T10:04:31.813" v="5"/>
      <pc:docMkLst>
        <pc:docMk/>
      </pc:docMkLst>
      <pc:sldChg chg="addSp modSp">
        <pc:chgData name="Kátia Mansur" userId="e4c6ac649978c436" providerId="LiveId" clId="{D883530A-9F24-4969-A51A-5D9297DDF74B}" dt="2024-07-16T10:04:21.787" v="1"/>
        <pc:sldMkLst>
          <pc:docMk/>
          <pc:sldMk cId="3774326073" sldId="256"/>
        </pc:sldMkLst>
        <pc:picChg chg="add mod">
          <ac:chgData name="Kátia Mansur" userId="e4c6ac649978c436" providerId="LiveId" clId="{D883530A-9F24-4969-A51A-5D9297DDF74B}" dt="2024-07-16T10:04:21.787" v="1"/>
          <ac:picMkLst>
            <pc:docMk/>
            <pc:sldMk cId="3774326073" sldId="256"/>
            <ac:picMk id="6" creationId="{7338F997-3BDB-2D7D-2213-A669C4BF6A25}"/>
          </ac:picMkLst>
        </pc:picChg>
      </pc:sldChg>
      <pc:sldChg chg="addSp modSp">
        <pc:chgData name="Kátia Mansur" userId="e4c6ac649978c436" providerId="LiveId" clId="{D883530A-9F24-4969-A51A-5D9297DDF74B}" dt="2024-07-16T10:04:18.087" v="0"/>
        <pc:sldMkLst>
          <pc:docMk/>
          <pc:sldMk cId="3691666063" sldId="257"/>
        </pc:sldMkLst>
        <pc:picChg chg="add mod">
          <ac:chgData name="Kátia Mansur" userId="e4c6ac649978c436" providerId="LiveId" clId="{D883530A-9F24-4969-A51A-5D9297DDF74B}" dt="2024-07-16T10:04:18.087" v="0"/>
          <ac:picMkLst>
            <pc:docMk/>
            <pc:sldMk cId="3691666063" sldId="257"/>
            <ac:picMk id="3" creationId="{61082A04-2AEA-7190-85EE-25401CAA10E0}"/>
          </ac:picMkLst>
        </pc:picChg>
      </pc:sldChg>
      <pc:sldChg chg="addSp modSp">
        <pc:chgData name="Kátia Mansur" userId="e4c6ac649978c436" providerId="LiveId" clId="{D883530A-9F24-4969-A51A-5D9297DDF74B}" dt="2024-07-16T10:04:24.148" v="2"/>
        <pc:sldMkLst>
          <pc:docMk/>
          <pc:sldMk cId="1346658394" sldId="258"/>
        </pc:sldMkLst>
        <pc:picChg chg="add mod">
          <ac:chgData name="Kátia Mansur" userId="e4c6ac649978c436" providerId="LiveId" clId="{D883530A-9F24-4969-A51A-5D9297DDF74B}" dt="2024-07-16T10:04:24.148" v="2"/>
          <ac:picMkLst>
            <pc:docMk/>
            <pc:sldMk cId="1346658394" sldId="258"/>
            <ac:picMk id="3" creationId="{4556DE00-D2E1-0944-1C91-D854C441E533}"/>
          </ac:picMkLst>
        </pc:picChg>
      </pc:sldChg>
      <pc:sldChg chg="addSp modSp">
        <pc:chgData name="Kátia Mansur" userId="e4c6ac649978c436" providerId="LiveId" clId="{D883530A-9F24-4969-A51A-5D9297DDF74B}" dt="2024-07-16T10:04:26.336" v="3"/>
        <pc:sldMkLst>
          <pc:docMk/>
          <pc:sldMk cId="1374435100" sldId="259"/>
        </pc:sldMkLst>
        <pc:picChg chg="add mod">
          <ac:chgData name="Kátia Mansur" userId="e4c6ac649978c436" providerId="LiveId" clId="{D883530A-9F24-4969-A51A-5D9297DDF74B}" dt="2024-07-16T10:04:26.336" v="3"/>
          <ac:picMkLst>
            <pc:docMk/>
            <pc:sldMk cId="1374435100" sldId="259"/>
            <ac:picMk id="3" creationId="{61D102D8-A066-B7F0-7887-3CD779715E2F}"/>
          </ac:picMkLst>
        </pc:picChg>
      </pc:sldChg>
      <pc:sldChg chg="addSp modSp">
        <pc:chgData name="Kátia Mansur" userId="e4c6ac649978c436" providerId="LiveId" clId="{D883530A-9F24-4969-A51A-5D9297DDF74B}" dt="2024-07-16T10:04:28.825" v="4"/>
        <pc:sldMkLst>
          <pc:docMk/>
          <pc:sldMk cId="2165556318" sldId="260"/>
        </pc:sldMkLst>
        <pc:picChg chg="add mod">
          <ac:chgData name="Kátia Mansur" userId="e4c6ac649978c436" providerId="LiveId" clId="{D883530A-9F24-4969-A51A-5D9297DDF74B}" dt="2024-07-16T10:04:28.825" v="4"/>
          <ac:picMkLst>
            <pc:docMk/>
            <pc:sldMk cId="2165556318" sldId="260"/>
            <ac:picMk id="3" creationId="{88A413B8-3B10-320B-E5BA-747CE176F490}"/>
          </ac:picMkLst>
        </pc:picChg>
      </pc:sldChg>
      <pc:sldChg chg="addSp modSp">
        <pc:chgData name="Kátia Mansur" userId="e4c6ac649978c436" providerId="LiveId" clId="{D883530A-9F24-4969-A51A-5D9297DDF74B}" dt="2024-07-16T10:04:31.813" v="5"/>
        <pc:sldMkLst>
          <pc:docMk/>
          <pc:sldMk cId="2445341494" sldId="261"/>
        </pc:sldMkLst>
        <pc:picChg chg="add mod">
          <ac:chgData name="Kátia Mansur" userId="e4c6ac649978c436" providerId="LiveId" clId="{D883530A-9F24-4969-A51A-5D9297DDF74B}" dt="2024-07-16T10:04:31.813" v="5"/>
          <ac:picMkLst>
            <pc:docMk/>
            <pc:sldMk cId="2445341494" sldId="261"/>
            <ac:picMk id="3" creationId="{4249A263-3C9D-A0EE-9ADB-EC5FB70142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2DBBB-3490-2D9C-0C8A-0F648477D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E35143-60C1-9FC4-FAA9-A6FFE07DB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F03FBD-FBDC-6E4A-D529-97C90934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4EE4-7DDE-41F0-9A32-85AAAACCA828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583741-DC42-40E2-EF93-3DCB381C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DDBD43-3D1F-B35B-6168-E25E499A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6ABD-E242-4FBC-9049-6CFE19B13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64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2E766-67F4-E846-E428-9319EE9B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9F3B2F-5D51-AB26-6F3A-C77555651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8986C0-65F1-776C-CDC5-E9D1A963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4EE4-7DDE-41F0-9A32-85AAAACCA828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6955E1-D0E4-E5A9-A675-B9CE0EA5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211EFC-9701-94CA-2787-8FC5DB5D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6ABD-E242-4FBC-9049-6CFE19B13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52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5DDD13-0070-5214-9C20-D57D351EE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EECE02-F599-36F0-F36F-C513F8D0E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D163CC-3D10-E55A-ABF9-EFD943A3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4EE4-7DDE-41F0-9A32-85AAAACCA828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F2952-BBC0-A15C-29D7-522D644C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2C6A70-32D4-7ACF-39E2-1F021F0B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6ABD-E242-4FBC-9049-6CFE19B13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97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CEC0E-AAE0-5C90-272A-3E58CBEF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6CBB3E-D019-A37B-0762-6F9A26C4D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5838E4-A166-D1ED-6524-658A8AB1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4EE4-7DDE-41F0-9A32-85AAAACCA828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3C8C93-F331-ACE2-9036-61A79AA0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57664F-1E0E-563A-5554-3E86C96F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6ABD-E242-4FBC-9049-6CFE19B13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24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67CE2-0E98-FE8F-366D-D16C18D8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3B3D9F-2F58-73EE-7881-6C761F388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57DB85-D688-4FA0-3F6E-579CAE3F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4EE4-7DDE-41F0-9A32-85AAAACCA828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219E8A-EF3C-647A-3B98-DCD3AF11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592F0C-B671-1DF3-7A18-A5BC13F6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6ABD-E242-4FBC-9049-6CFE19B13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48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A869C-3ED3-8ADD-C2AE-47C26B8B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1A768F-8908-13C7-3CB8-002A68B44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4F15A8-D41B-803E-C7C0-410D6C45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2228DB-5D00-86E8-7BFF-1C624B4E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4EE4-7DDE-41F0-9A32-85AAAACCA828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D5AF88-257F-E98F-CD1E-F63E9AC8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30A3C9-8B30-D995-80D0-1D9CA7E1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6ABD-E242-4FBC-9049-6CFE19B13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29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B57F8-6D7C-C441-CE7C-78FCB683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03698D-3083-3081-6D80-D457B4F35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AE69E4-5AE8-4996-DBBC-FD73D5006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565A967-5777-5787-305F-6C72A7416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65BF8C6-0030-54DD-C36F-B1EFF3FA1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4D75C8D-5883-5B1E-4890-16484BD7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4EE4-7DDE-41F0-9A32-85AAAACCA828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7C2CCC-E294-F1E7-D8A7-4A380C41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6EFEEC1-10E6-4630-8BBF-9574BCA3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6ABD-E242-4FBC-9049-6CFE19B13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82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0E75C-90B7-292E-DE5F-DA1F25B9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E7942E-DA92-507C-7750-3FFC15CE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4EE4-7DDE-41F0-9A32-85AAAACCA828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E0F2A4-89B4-D155-9414-68577F87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58BE64-1FFB-136F-DC29-53035B95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6ABD-E242-4FBC-9049-6CFE19B13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25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897AEF-09A9-67E2-F399-44FEC1FA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4EE4-7DDE-41F0-9A32-85AAAACCA828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30FEBA4-1BE2-9669-D9FE-48FEB9F9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EC14099-6606-E701-E7D9-BFACA350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6ABD-E242-4FBC-9049-6CFE19B13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49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0C139-FD5B-3543-3BAF-70A3045D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ED7B42-90BB-F687-39D5-BBE37B09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C6207D-0A7F-94F8-DCA7-6F811117F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221C56-5D3E-C73F-DFB2-5ABEBA14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4EE4-7DDE-41F0-9A32-85AAAACCA828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D45E6B-8EC4-7023-01BE-40EFF96E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5D4A55-53EC-B6D3-C37F-91C8F634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6ABD-E242-4FBC-9049-6CFE19B13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0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ABE30-69F3-93C2-EE24-34A4F01A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B4BE016-7F79-BDCA-B27A-25230DF74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6AFA92-9051-3895-13B3-DB3F29590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03D1AA-9D6C-44AA-9544-1C6D5A33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B4EE4-7DDE-41F0-9A32-85AAAACCA828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E52275-9097-B6E9-E68E-8BB95E51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79B2C0-6E34-E73C-5A73-A6CC6053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46ABD-E242-4FBC-9049-6CFE19B13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87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95EC511-60D7-931B-78B4-716B38A0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ECD6B1-7BB0-80D7-A162-3B3730C1F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1617F2-3FE7-2940-9990-C00D3B20D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B4EE4-7DDE-41F0-9A32-85AAAACCA828}" type="datetimeFigureOut">
              <a:rPr lang="pt-BR" smtClean="0"/>
              <a:t>16/07/2024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CAFB7E-1D90-05EA-B9FB-161DEBCDC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03CC92-8FB1-85B7-6909-1DC7BC502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6ABD-E242-4FBC-9049-6CFE19B139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28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948476B-FA8F-9D28-E942-E6BA0F74B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812"/>
            <a:ext cx="12192000" cy="4466376"/>
          </a:xfrm>
          <a:prstGeom prst="rect">
            <a:avLst/>
          </a:prstGeom>
        </p:spPr>
      </p:pic>
      <p:pic>
        <p:nvPicPr>
          <p:cNvPr id="3" name="Google Shape;93;p1">
            <a:extLst>
              <a:ext uri="{FF2B5EF4-FFF2-40B4-BE49-F238E27FC236}">
                <a16:creationId xmlns:a16="http://schemas.microsoft.com/office/drawing/2014/main" id="{61082A04-2AEA-7190-85EE-25401CAA10E0}"/>
              </a:ext>
            </a:extLst>
          </p:cNvPr>
          <p:cNvPicPr/>
          <p:nvPr/>
        </p:nvPicPr>
        <p:blipFill>
          <a:blip r:embed="rId3"/>
          <a:srcRect l="8880" t="13013" r="66913" b="73479"/>
          <a:stretch/>
        </p:blipFill>
        <p:spPr>
          <a:xfrm>
            <a:off x="180720" y="162000"/>
            <a:ext cx="1618920" cy="1281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66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435CA76-2713-4ABD-F0A0-B8352836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604837"/>
            <a:ext cx="8639175" cy="5648325"/>
          </a:xfrm>
          <a:prstGeom prst="rect">
            <a:avLst/>
          </a:prstGeom>
        </p:spPr>
      </p:pic>
      <p:pic>
        <p:nvPicPr>
          <p:cNvPr id="6" name="Google Shape;93;p1">
            <a:extLst>
              <a:ext uri="{FF2B5EF4-FFF2-40B4-BE49-F238E27FC236}">
                <a16:creationId xmlns:a16="http://schemas.microsoft.com/office/drawing/2014/main" id="{7338F997-3BDB-2D7D-2213-A669C4BF6A25}"/>
              </a:ext>
            </a:extLst>
          </p:cNvPr>
          <p:cNvPicPr/>
          <p:nvPr/>
        </p:nvPicPr>
        <p:blipFill>
          <a:blip r:embed="rId3"/>
          <a:srcRect l="8880" t="13013" r="66913" b="73479"/>
          <a:stretch/>
        </p:blipFill>
        <p:spPr>
          <a:xfrm>
            <a:off x="180720" y="162000"/>
            <a:ext cx="1618920" cy="1281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32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F8B9988-31F6-E214-8510-87306BD7E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604837"/>
            <a:ext cx="8105775" cy="5648325"/>
          </a:xfrm>
          <a:prstGeom prst="rect">
            <a:avLst/>
          </a:prstGeom>
        </p:spPr>
      </p:pic>
      <p:pic>
        <p:nvPicPr>
          <p:cNvPr id="3" name="Google Shape;93;p1">
            <a:extLst>
              <a:ext uri="{FF2B5EF4-FFF2-40B4-BE49-F238E27FC236}">
                <a16:creationId xmlns:a16="http://schemas.microsoft.com/office/drawing/2014/main" id="{4556DE00-D2E1-0944-1C91-D854C441E533}"/>
              </a:ext>
            </a:extLst>
          </p:cNvPr>
          <p:cNvPicPr/>
          <p:nvPr/>
        </p:nvPicPr>
        <p:blipFill>
          <a:blip r:embed="rId3"/>
          <a:srcRect l="8880" t="13013" r="66913" b="73479"/>
          <a:stretch/>
        </p:blipFill>
        <p:spPr>
          <a:xfrm>
            <a:off x="180720" y="162000"/>
            <a:ext cx="1618920" cy="1281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65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2AA6223-BD50-DDAB-5964-799DC1DE7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604837"/>
            <a:ext cx="6915150" cy="5648325"/>
          </a:xfrm>
          <a:prstGeom prst="rect">
            <a:avLst/>
          </a:prstGeom>
        </p:spPr>
      </p:pic>
      <p:pic>
        <p:nvPicPr>
          <p:cNvPr id="3" name="Google Shape;93;p1">
            <a:extLst>
              <a:ext uri="{FF2B5EF4-FFF2-40B4-BE49-F238E27FC236}">
                <a16:creationId xmlns:a16="http://schemas.microsoft.com/office/drawing/2014/main" id="{61D102D8-A066-B7F0-7887-3CD779715E2F}"/>
              </a:ext>
            </a:extLst>
          </p:cNvPr>
          <p:cNvPicPr/>
          <p:nvPr/>
        </p:nvPicPr>
        <p:blipFill>
          <a:blip r:embed="rId3"/>
          <a:srcRect l="8880" t="13013" r="66913" b="73479"/>
          <a:stretch/>
        </p:blipFill>
        <p:spPr>
          <a:xfrm>
            <a:off x="180720" y="162000"/>
            <a:ext cx="1618920" cy="1281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43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DC30A1C-6E72-1953-49EC-7F7059B86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87" y="604837"/>
            <a:ext cx="6067425" cy="5648325"/>
          </a:xfrm>
          <a:prstGeom prst="rect">
            <a:avLst/>
          </a:prstGeom>
        </p:spPr>
      </p:pic>
      <p:pic>
        <p:nvPicPr>
          <p:cNvPr id="3" name="Google Shape;93;p1">
            <a:extLst>
              <a:ext uri="{FF2B5EF4-FFF2-40B4-BE49-F238E27FC236}">
                <a16:creationId xmlns:a16="http://schemas.microsoft.com/office/drawing/2014/main" id="{88A413B8-3B10-320B-E5BA-747CE176F490}"/>
              </a:ext>
            </a:extLst>
          </p:cNvPr>
          <p:cNvPicPr/>
          <p:nvPr/>
        </p:nvPicPr>
        <p:blipFill>
          <a:blip r:embed="rId3"/>
          <a:srcRect l="8880" t="13013" r="66913" b="73479"/>
          <a:stretch/>
        </p:blipFill>
        <p:spPr>
          <a:xfrm>
            <a:off x="180720" y="162000"/>
            <a:ext cx="1618920" cy="1281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55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170E36E-0CF7-DB95-692E-D17471DD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604837"/>
            <a:ext cx="4000500" cy="5648325"/>
          </a:xfrm>
          <a:prstGeom prst="rect">
            <a:avLst/>
          </a:prstGeom>
        </p:spPr>
      </p:pic>
      <p:pic>
        <p:nvPicPr>
          <p:cNvPr id="3" name="Google Shape;93;p1">
            <a:extLst>
              <a:ext uri="{FF2B5EF4-FFF2-40B4-BE49-F238E27FC236}">
                <a16:creationId xmlns:a16="http://schemas.microsoft.com/office/drawing/2014/main" id="{4249A263-3C9D-A0EE-9ADB-EC5FB7014274}"/>
              </a:ext>
            </a:extLst>
          </p:cNvPr>
          <p:cNvPicPr/>
          <p:nvPr/>
        </p:nvPicPr>
        <p:blipFill>
          <a:blip r:embed="rId3"/>
          <a:srcRect l="8880" t="13013" r="66913" b="73479"/>
          <a:stretch/>
        </p:blipFill>
        <p:spPr>
          <a:xfrm>
            <a:off x="180720" y="162000"/>
            <a:ext cx="1618920" cy="1281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341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Kátia Mansur</dc:creator>
  <cp:lastModifiedBy>Kátia Mansur</cp:lastModifiedBy>
  <cp:revision>1</cp:revision>
  <dcterms:created xsi:type="dcterms:W3CDTF">2024-07-16T10:01:18Z</dcterms:created>
  <dcterms:modified xsi:type="dcterms:W3CDTF">2024-07-16T10:04:36Z</dcterms:modified>
</cp:coreProperties>
</file>